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4ECAA-3E19-4B41-B37A-51885E5F0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7F5140-B984-498A-AF85-E8532208D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BA34FC-E80B-4723-8DDD-15673EA0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99CB71-4ABF-4C14-B8F6-9F5295B5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ECBE10-A100-4E69-97E1-66180277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73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93135-E281-497E-B6DE-3F0DE146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725B9F-D818-4D47-9FD1-A3872C013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AC08C0-7D7A-4077-AAB8-B442C76D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01CD82-752E-4034-B0AC-B1FB4C45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699CEA-AEB1-4C45-961B-062F772D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40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4CA5CF1-E205-416B-B775-8F6FAD86A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4CC64E-FF9E-4EEC-BFFA-9960700E0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30CF26-73DE-4887-B18A-902E483B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748C4B-1BCC-42E2-8D3D-22945C17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BFDD49-1871-4FCC-A4C8-418D094C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62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E6086-EFE9-455C-8AE2-39443BD6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BBFDDC-6A96-4AFB-B3F6-05265291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BC504F-FEC3-440E-BA50-3472228F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4ACA05-26BC-445F-A13A-190B4E92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77C4AF-263D-4059-A9E4-207C9197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56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208D3-FF14-44E3-8DFF-2DC15320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45E0EE-7BFB-4AE3-B469-F10AD4ABA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53E973-3380-428F-B603-5773BC7C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B29E1B-981F-4BB0-B787-4549E271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3B8E02-D682-4EE0-9ABD-6D15BD9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7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480D9-F391-4249-B027-73810FF9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20BC39-BB48-4CBB-B129-68177E537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C1BFFE-7AA9-477F-9AB2-AA19330D2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530B9D-2A2E-4E68-8B90-36B05822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B11DFC-202F-40D5-AB0A-6C62E73B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CC8E8A-70F9-4B97-BD0B-2942E1CC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53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A4BB3-A5F1-4516-94D7-71443A02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30EE9A-A81F-4A35-8825-73DA5C70D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CB67C1-8EFB-40CE-A8DF-E34A16825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4857C8A-499E-4F43-B24F-DFBDCBB09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1EF660-D2C6-4BFE-81A7-06CC4A450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FDC6F4-01B9-423F-9730-C1F74AD8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0CFF29-7C95-445B-A6D5-3A6FE9E2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0F8196A-AA90-4F36-BA0A-B9B70D9A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0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05B4B-95A1-43C0-8D2B-C430C31A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6A28175-8575-49F0-9AEE-13570029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70DAFC-D148-4375-9FEA-F878E027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39E614-42A6-470C-AE73-A153082F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9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A8F6D3-7320-4872-9946-A8175729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F65934-C603-4093-8293-1380645F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D55964-685C-460D-A0A1-5F2014DB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87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1C081-DF23-4F9C-8765-E3714D63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136C8E-B222-443C-9A3E-3CE5E4CF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6F750C-989B-4E4C-A0A0-16FCF33F8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BFDC6E-B406-40AA-9D45-A828656C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C261FC-38D6-4374-AB41-22728952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657E46-6F32-4E46-BFD9-60A32236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1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0DE27-6203-42B7-9405-10C48E723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54B4A8-CE11-4F2F-9FF6-0A487D6A8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8252A6-F24F-4607-BD12-BEA4E2FE6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8013EF-7650-4CE6-8A90-578A14BD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129BAB-DC56-47B5-887E-77B8110E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D1A55D-3723-4495-90C2-3E9A0DD0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5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AA3F70C-B9BA-4DDC-90B7-CC9D0951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0702A9-229B-4D5D-8E39-90176104E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DC3F04-47E5-447B-9A02-C377DC261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8BF2-B813-45B9-A990-EE12D6A707A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D94C10-01DA-423A-995E-A725132EE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3811E6-A0B5-4FBD-A7E8-3BBE6D024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A930-E42E-4FAB-BED8-4E0A368AEB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99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D9AF0-ECB8-4708-B0E5-BB7F0720B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93BB49-ACDF-4404-8922-E7E77FB02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7349D86-D8E3-4EDA-AE21-BB46D160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4663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46DFA-8470-4911-B65C-F989169838B0}"/>
</file>

<file path=customXml/itemProps2.xml><?xml version="1.0" encoding="utf-8"?>
<ds:datastoreItem xmlns:ds="http://schemas.openxmlformats.org/officeDocument/2006/customXml" ds:itemID="{1C3C050F-5542-4AF7-ABDC-ED8924EF25D5}"/>
</file>

<file path=customXml/itemProps3.xml><?xml version="1.0" encoding="utf-8"?>
<ds:datastoreItem xmlns:ds="http://schemas.openxmlformats.org/officeDocument/2006/customXml" ds:itemID="{9F889E68-1B24-4F4C-9A13-9D063F16AAF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1</cp:revision>
  <dcterms:created xsi:type="dcterms:W3CDTF">2021-02-02T08:39:22Z</dcterms:created>
  <dcterms:modified xsi:type="dcterms:W3CDTF">2021-02-02T08:39:46Z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