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04ECAA-3E19-4B41-B37A-51885E5F0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C7F5140-B984-498A-AF85-E8532208D8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BA34FC-E80B-4723-8DDD-15673EA04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99CB71-4ABF-4C14-B8F6-9F5295B5B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EECBE10-A100-4E69-97E1-66180277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73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B93135-E281-497E-B6DE-3F0DE1464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4725B9F-D818-4D47-9FD1-A3872C013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AC08C0-7D7A-4077-AAB8-B442C76D3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01CD82-752E-4034-B0AC-B1FB4C45B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699CEA-AEB1-4C45-961B-062F772D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140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4CA5CF1-E205-416B-B775-8F6FAD86A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4CC64E-FF9E-4EEC-BFFA-9960700E0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730CF26-73DE-4887-B18A-902E483B0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748C4B-1BCC-42E2-8D3D-22945C17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3BFDD49-1871-4FCC-A4C8-418D094C7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62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DE6086-EFE9-455C-8AE2-39443BD62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BBFDDC-6A96-4AFB-B3F6-052652912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BC504F-FEC3-440E-BA50-3472228F9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4ACA05-26BC-445F-A13A-190B4E92C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177C4AF-263D-4059-A9E4-207C9197D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856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F208D3-FF14-44E3-8DFF-2DC153200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645E0EE-7BFB-4AE3-B469-F10AD4ABAC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53E973-3380-428F-B603-5773BC7C4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B29E1B-981F-4BB0-B787-4549E271F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3B8E02-D682-4EE0-9ABD-6D15BD99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17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F480D9-F391-4249-B027-73810FF9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20BC39-BB48-4CBB-B129-68177E5374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4C1BFFE-7AA9-477F-9AB2-AA19330D2C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530B9D-2A2E-4E68-8B90-36B058220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B11DFC-202F-40D5-AB0A-6C62E73B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CC8E8A-70F9-4B97-BD0B-2942E1CC1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0534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A4BB3-A5F1-4516-94D7-71443A021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B30EE9A-A81F-4A35-8825-73DA5C70D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3CB67C1-8EFB-40CE-A8DF-E34A16825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4857C8A-499E-4F43-B24F-DFBDCBB09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71EF660-D2C6-4BFE-81A7-06CC4A4504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3FDC6F4-01B9-423F-9730-C1F74AD81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10CFF29-7C95-445B-A6D5-3A6FE9E2E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0F8196A-AA90-4F36-BA0A-B9B70D9A2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09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C05B4B-95A1-43C0-8D2B-C430C31A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6A28175-8575-49F0-9AEE-13570029C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70DAFC-D148-4375-9FEA-F878E027A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A39E614-42A6-470C-AE73-A153082F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927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8A8F6D3-7320-4872-9946-A8175729D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FF65934-C603-4093-8293-1380645F0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AD55964-685C-460D-A0A1-5F2014DB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887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71C081-DF23-4F9C-8765-E3714D633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136C8E-B222-443C-9A3E-3CE5E4CF2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E6F750C-989B-4E4C-A0A0-16FCF33F8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BFDC6E-B406-40AA-9D45-A828656C3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9C261FC-38D6-4374-AB41-227289525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657E46-6F32-4E46-BFD9-60A322365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19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30DE27-6203-42B7-9405-10C48E723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054B4A8-CE11-4F2F-9FF6-0A487D6A8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48252A6-F24F-4607-BD12-BEA4E2FE6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C8013EF-7650-4CE6-8A90-578A14BD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129BAB-DC56-47B5-887E-77B8110E4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D1A55D-3723-4495-90C2-3E9A0DD0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7545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AA3F70C-B9BA-4DDC-90B7-CC9D09510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D0702A9-229B-4D5D-8E39-90176104E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DC3F04-47E5-447B-9A02-C377DC2614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18BF2-B813-45B9-A990-EE12D6A707A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D94C10-01DA-423A-995E-A725132EE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3811E6-A0B5-4FBD-A7E8-3BBE6D024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AA930-E42E-4FAB-BED8-4E0A368AEB2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599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BD9AF0-ECB8-4708-B0E5-BB7F0720B9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893BB49-ACDF-4404-8922-E7E77FB02C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7349D86-D8E3-4EDA-AE21-BB46D160A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85800"/>
            <a:ext cx="97536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546630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346DFA-8470-4911-B65C-F989169838B0}"/>
</file>

<file path=customXml/itemProps2.xml><?xml version="1.0" encoding="utf-8"?>
<ds:datastoreItem xmlns:ds="http://schemas.openxmlformats.org/officeDocument/2006/customXml" ds:itemID="{1C3C050F-5542-4AF7-ABDC-ED8924EF25D5}"/>
</file>

<file path=customXml/itemProps3.xml><?xml version="1.0" encoding="utf-8"?>
<ds:datastoreItem xmlns:ds="http://schemas.openxmlformats.org/officeDocument/2006/customXml" ds:itemID="{9F889E68-1B24-4F4C-9A13-9D063F16AAF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Pascalle Cup</dc:creator>
  <cp:lastModifiedBy>Pascalle Cup</cp:lastModifiedBy>
  <cp:revision>1</cp:revision>
  <dcterms:created xsi:type="dcterms:W3CDTF">2021-02-02T08:39:22Z</dcterms:created>
  <dcterms:modified xsi:type="dcterms:W3CDTF">2021-02-02T08:39:46Z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